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69" r:id="rId2"/>
    <p:sldId id="280" r:id="rId3"/>
    <p:sldId id="270" r:id="rId4"/>
    <p:sldId id="267" r:id="rId5"/>
    <p:sldId id="258" r:id="rId6"/>
    <p:sldId id="284" r:id="rId7"/>
    <p:sldId id="257" r:id="rId8"/>
    <p:sldId id="259" r:id="rId9"/>
    <p:sldId id="260" r:id="rId10"/>
    <p:sldId id="262" r:id="rId11"/>
    <p:sldId id="263" r:id="rId12"/>
    <p:sldId id="272" r:id="rId13"/>
    <p:sldId id="273" r:id="rId14"/>
    <p:sldId id="283" r:id="rId15"/>
    <p:sldId id="281" r:id="rId16"/>
    <p:sldId id="271" r:id="rId17"/>
    <p:sldId id="275" r:id="rId18"/>
    <p:sldId id="276" r:id="rId19"/>
    <p:sldId id="278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9844-D436-4641-BEE8-D95C7922952D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01136-D8C4-4DF4-897A-2FAADF270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Rose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752600"/>
            <a:ext cx="3429000" cy="4572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8674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D6009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</a:t>
            </a:r>
            <a:endParaRPr lang="en-US" sz="5400" b="1" cap="none" spc="50" dirty="0">
              <a:ln w="11430"/>
              <a:solidFill>
                <a:srgbClr val="D6009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5943600"/>
            <a:ext cx="685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 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6858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 Continuous Tense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8200" y="5638800"/>
            <a:ext cx="8077200" cy="7263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 planting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paddy.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 descr="Farm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25" r="14325"/>
          <a:stretch>
            <a:fillRect/>
          </a:stretch>
        </p:blipFill>
        <p:spPr>
          <a:xfrm rot="420000">
            <a:off x="3177308" y="1203661"/>
            <a:ext cx="5302186" cy="393192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6858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 Continuous Tense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8200" y="5638800"/>
            <a:ext cx="8077200" cy="7263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 playing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football.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Placeholder 7" descr="3212118030_ac08d178f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77" r="10877"/>
          <a:stretch>
            <a:fillRect/>
          </a:stretch>
        </p:blipFill>
        <p:spPr>
          <a:xfrm rot="420000">
            <a:off x="3111492" y="1195009"/>
            <a:ext cx="5292900" cy="393192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Bodoni MT Black" pitchFamily="18" charset="0"/>
                <a:cs typeface="ArhialkhanSMJ" pitchFamily="2" charset="0"/>
              </a:rPr>
              <a:t>Present Continuous Tense</a:t>
            </a:r>
            <a:endParaRPr lang="en-US" dirty="0">
              <a:solidFill>
                <a:srgbClr val="D60093"/>
              </a:solidFill>
              <a:latin typeface="Bodoni MT Black" pitchFamily="18" charset="0"/>
              <a:cs typeface="ArhialkhanS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sentences have you understood how to form present continuous tense?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05200"/>
            <a:ext cx="243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505200"/>
            <a:ext cx="32004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6400800" y="3505200"/>
            <a:ext cx="243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267200"/>
            <a:ext cx="243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4267200"/>
            <a:ext cx="32004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playing 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6477000" y="4267200"/>
            <a:ext cx="2362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Bodoni MT Black" pitchFamily="18" charset="0"/>
                <a:cs typeface="ArhialkhanSMJ" pitchFamily="2" charset="0"/>
              </a:rPr>
              <a:t>Present Continuous Tense</a:t>
            </a:r>
            <a:endParaRPr lang="en-US" dirty="0">
              <a:solidFill>
                <a:srgbClr val="D60093"/>
              </a:solidFill>
              <a:latin typeface="Bodoni MT Black" pitchFamily="18" charset="0"/>
              <a:cs typeface="ArhialkhanS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</a:t>
            </a:r>
            <a:r>
              <a:rPr lang="en-US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Continuous Tense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514600"/>
          <a:ext cx="8839200" cy="3437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676400"/>
                <a:gridCol w="3040629"/>
                <a:gridCol w="1759971"/>
              </a:tblGrid>
              <a:tr h="48099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Subject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Verb</a:t>
                      </a:r>
                      <a:endParaRPr lang="en-US" sz="32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Object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9602">
                <a:tc>
                  <a:txBody>
                    <a:bodyPr/>
                    <a:lstStyle/>
                    <a:p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 verb</a:t>
                      </a:r>
                      <a:endParaRPr lang="en-US" sz="32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</a:t>
                      </a:r>
                      <a:r>
                        <a:rPr lang="en-US" sz="32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 of PV</a:t>
                      </a:r>
                      <a:endParaRPr lang="en-US" sz="32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32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32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English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6472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</a:t>
                      </a:r>
                      <a:endParaRPr lang="en-US" sz="32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teaching</a:t>
                      </a:r>
                      <a:endParaRPr lang="en-US" sz="32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3339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 / She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endParaRPr lang="en-US" sz="32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learning</a:t>
                      </a:r>
                      <a:endParaRPr lang="en-US" sz="32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3339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We/You</a:t>
                      </a:r>
                    </a:p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</a:t>
                      </a:r>
                      <a:endParaRPr lang="en-US" sz="32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 walking?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routeo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7469680" cy="5461027"/>
          </a:xfrm>
        </p:spPr>
      </p:pic>
      <p:sp>
        <p:nvSpPr>
          <p:cNvPr id="11" name="Rectangle 10"/>
          <p:cNvSpPr/>
          <p:nvPr/>
        </p:nvSpPr>
        <p:spPr>
          <a:xfrm>
            <a:off x="1752600" y="6400800"/>
            <a:ext cx="6096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he </a:t>
            </a:r>
            <a:r>
              <a:rPr lang="en-US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en-US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Bodoni MT Black" pitchFamily="18" charset="0"/>
                <a:cs typeface="ArhialkhanSMJ" pitchFamily="2" charset="0"/>
              </a:rPr>
              <a:t>Present Continuous Tense</a:t>
            </a:r>
            <a:endParaRPr lang="en-US" dirty="0">
              <a:solidFill>
                <a:srgbClr val="D60093"/>
              </a:solidFill>
              <a:latin typeface="Bodoni MT Black" pitchFamily="18" charset="0"/>
              <a:cs typeface="ArhialkhanS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sentence is negative structure of </a:t>
            </a:r>
            <a:r>
              <a:rPr lang="en-US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Continuous Tense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be:</a:t>
            </a:r>
            <a:endParaRPr lang="en-US" sz="4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2940476"/>
          <a:ext cx="8686800" cy="317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268"/>
                <a:gridCol w="1647497"/>
                <a:gridCol w="973521"/>
                <a:gridCol w="2621017"/>
                <a:gridCol w="1647497"/>
              </a:tblGrid>
              <a:tr h="48099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Subject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Verb</a:t>
                      </a:r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Object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9602">
                <a:tc>
                  <a:txBody>
                    <a:bodyPr/>
                    <a:lstStyle/>
                    <a:p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 verb</a:t>
                      </a:r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2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</a:t>
                      </a:r>
                      <a:r>
                        <a:rPr lang="en-US" sz="28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 of PV</a:t>
                      </a:r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28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8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English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6472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</a:t>
                      </a:r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teaching</a:t>
                      </a:r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3339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 / She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learning</a:t>
                      </a:r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3339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We/You</a:t>
                      </a:r>
                    </a:p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</a:t>
                      </a:r>
                      <a:endParaRPr lang="en-US" sz="2800" b="1" dirty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Bodoni MT Black" pitchFamily="18" charset="0"/>
                <a:cs typeface="ArhialkhanSMJ" pitchFamily="2" charset="0"/>
              </a:rPr>
              <a:t>Present Continuous Tense</a:t>
            </a:r>
            <a:endParaRPr lang="en-US" dirty="0">
              <a:solidFill>
                <a:srgbClr val="D60093"/>
              </a:solidFill>
              <a:latin typeface="Bodoni MT Black" pitchFamily="18" charset="0"/>
              <a:cs typeface="ArhialkhanS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pictures have you understood when to use present continuous tense?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present continuous tense to describe an action that is happening at this moment.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D60093"/>
                </a:solidFill>
                <a:latin typeface="Bodoni MT Black" pitchFamily="18" charset="0"/>
                <a:cs typeface="ArhialkhanSMJ" pitchFamily="2" charset="0"/>
              </a:rPr>
              <a:t>Correct the following sentences:</a:t>
            </a:r>
            <a:endParaRPr lang="en-US" sz="4000" dirty="0">
              <a:solidFill>
                <a:srgbClr val="D60093"/>
              </a:solidFill>
              <a:latin typeface="Bodoni MT Black" pitchFamily="18" charset="0"/>
              <a:cs typeface="ArhialkhanS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>
            <a:normAutofit lnSpcReduction="10000"/>
          </a:bodyPr>
          <a:lstStyle/>
          <a:p>
            <a:pPr marL="742950" indent="-742950">
              <a:buClr>
                <a:srgbClr val="FF0000"/>
              </a:buClr>
              <a:buSzPct val="70000"/>
              <a:buFont typeface="+mj-lt"/>
              <a:buAutoNum type="alphaLcPeriod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 is   speaking English.</a:t>
            </a:r>
          </a:p>
          <a:p>
            <a:pPr marL="742950" indent="-742950">
              <a:buClr>
                <a:srgbClr val="FF0000"/>
              </a:buClr>
              <a:buSzPct val="70000"/>
              <a:buFont typeface="+mj-lt"/>
              <a:buAutoNum type="alphaLcPeriod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	 am  learning English.</a:t>
            </a:r>
          </a:p>
          <a:p>
            <a:pPr marL="742950" indent="-742950">
              <a:buClr>
                <a:srgbClr val="FF0000"/>
              </a:buClr>
              <a:buSzPct val="70000"/>
              <a:buFont typeface="+mj-lt"/>
              <a:buAutoNum type="alphaLcPeriod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 are	taking tea.</a:t>
            </a:r>
          </a:p>
          <a:p>
            <a:pPr marL="742950" indent="-742950">
              <a:buClr>
                <a:srgbClr val="FF0000"/>
              </a:buClr>
              <a:buSzPct val="70000"/>
              <a:buFont typeface="+mj-lt"/>
              <a:buAutoNum type="alphaLcPeriod"/>
            </a:pP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Samin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am	 enjoying the match.</a:t>
            </a:r>
          </a:p>
          <a:p>
            <a:pPr marL="742950" indent="-742950">
              <a:buClr>
                <a:srgbClr val="FF0000"/>
              </a:buClr>
              <a:buSzPct val="70000"/>
              <a:buFont typeface="+mj-lt"/>
              <a:buAutoNum type="alphaLcPeriod"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boys are 	swim		in the pond.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447800"/>
            <a:ext cx="1066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209800"/>
            <a:ext cx="1066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733800"/>
            <a:ext cx="914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5029200"/>
            <a:ext cx="2971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971800"/>
            <a:ext cx="914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0"/>
            <a:ext cx="2438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Individual Work 5</a:t>
            </a:r>
            <a:r>
              <a:rPr lang="en-US" dirty="0" smtClean="0"/>
              <a:t> 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295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ArhialkhanSMJ" pitchFamily="2" charset="0"/>
              </a:rPr>
              <a:t>Make sentences using the following clues: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  <a:cs typeface="ArhialkhanSMJ" pitchFamily="2" charset="0"/>
            </a:endParaRPr>
          </a:p>
        </p:txBody>
      </p:sp>
      <p:pic>
        <p:nvPicPr>
          <p:cNvPr id="4" name="Picture 3" descr="bash shil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6" y="1219200"/>
            <a:ext cx="2927294" cy="2971800"/>
          </a:xfrm>
          <a:prstGeom prst="rect">
            <a:avLst/>
          </a:prstGeom>
        </p:spPr>
      </p:pic>
      <p:pic>
        <p:nvPicPr>
          <p:cNvPr id="6" name="Picture 5" descr="SAM_0603.JPG"/>
          <p:cNvPicPr>
            <a:picLocks noChangeAspect="1"/>
          </p:cNvPicPr>
          <p:nvPr/>
        </p:nvPicPr>
        <p:blipFill>
          <a:blip r:embed="rId3" cstate="print"/>
          <a:srcRect l="74167" t="5556"/>
          <a:stretch>
            <a:fillRect/>
          </a:stretch>
        </p:blipFill>
        <p:spPr>
          <a:xfrm>
            <a:off x="6248400" y="1219200"/>
            <a:ext cx="2438400" cy="5334000"/>
          </a:xfrm>
          <a:prstGeom prst="rect">
            <a:avLst/>
          </a:prstGeom>
        </p:spPr>
      </p:pic>
      <p:pic>
        <p:nvPicPr>
          <p:cNvPr id="7" name="Content Placeholder 4" descr="Fisherman in 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67200"/>
            <a:ext cx="2971800" cy="2286000"/>
          </a:xfrm>
          <a:prstGeom prst="rect">
            <a:avLst/>
          </a:prstGeom>
        </p:spPr>
      </p:pic>
      <p:pic>
        <p:nvPicPr>
          <p:cNvPr id="8" name="Content Placeholder 6" descr="Image013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00400" y="1219200"/>
            <a:ext cx="2971799" cy="3032918"/>
          </a:xfrm>
        </p:spPr>
      </p:pic>
      <p:pic>
        <p:nvPicPr>
          <p:cNvPr id="9" name="Content Placeholder 3" descr="EAGL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267200"/>
            <a:ext cx="2895599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3657600"/>
            <a:ext cx="2971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baskets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219200"/>
            <a:ext cx="990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324600"/>
            <a:ext cx="2971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 fish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6324600"/>
            <a:ext cx="2895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6324600"/>
            <a:ext cx="2438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 a bi-cycle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2800" y="685800"/>
            <a:ext cx="1981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Group Work 5</a:t>
            </a:r>
            <a:r>
              <a:rPr lang="en-US" dirty="0" smtClean="0"/>
              <a:t> 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true sentences about the picture using the clues. Use am, is or are and not if necessary.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ricksha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219200"/>
            <a:ext cx="3810000" cy="2857500"/>
          </a:xfrm>
        </p:spPr>
      </p:pic>
      <p:sp>
        <p:nvSpPr>
          <p:cNvPr id="6" name="Rectangle 5"/>
          <p:cNvSpPr/>
          <p:nvPr/>
        </p:nvSpPr>
        <p:spPr>
          <a:xfrm>
            <a:off x="228600" y="1828800"/>
            <a:ext cx="4800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He/ pull/ a rickshaw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429000"/>
            <a:ext cx="4800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He/ wear/ a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tupi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096000"/>
            <a:ext cx="4800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sell/ rickshaws.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181600"/>
            <a:ext cx="4800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He/ wear/a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lungi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590800"/>
            <a:ext cx="4800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He/ drive/ a car.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4267200"/>
            <a:ext cx="2590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He/ walk.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47800"/>
            <a:ext cx="8382000" cy="3733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Anwarul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Islam</a:t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Assistant Teacher (English)</a:t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Annada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Govt. High School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Brahmanbaria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ID No: 10  	Batch No: 5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Class: Six Time: 40 Minutes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BrahmaputraAMJ" pitchFamily="2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Contact # 01715456452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Picture Placeholder 6" descr="DSC051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5889" t="14479" r="5865" b="31250"/>
          <a:stretch>
            <a:fillRect/>
          </a:stretch>
        </p:blipFill>
        <p:spPr>
          <a:xfrm rot="11220000" flipH="1" flipV="1">
            <a:off x="6674508" y="235012"/>
            <a:ext cx="1483035" cy="208151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14350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Introduction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hialkhanSMJ" pitchFamily="2" charset="0"/>
              </a:rPr>
              <a:t>Home Work</a:t>
            </a:r>
            <a:endParaRPr lang="en-US" sz="6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920085"/>
            <a:ext cx="6019800" cy="4434840"/>
          </a:xfrm>
        </p:spPr>
        <p:txBody>
          <a:bodyPr>
            <a:noAutofit/>
          </a:bodyPr>
          <a:lstStyle/>
          <a:p>
            <a:pPr>
              <a:buClr>
                <a:srgbClr val="D60093"/>
              </a:buClr>
              <a:buSzPct val="74000"/>
              <a:buNone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Write 10 sentences in present continuous tense about the things that will happen around you at home.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185604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0005" y="1600200"/>
            <a:ext cx="2588235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2849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38106" y="304800"/>
            <a:ext cx="3899647" cy="533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Flowchart: Punched Tape 7"/>
          <p:cNvSpPr/>
          <p:nvPr/>
        </p:nvSpPr>
        <p:spPr>
          <a:xfrm>
            <a:off x="1295400" y="3657600"/>
            <a:ext cx="6781800" cy="3048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Thanks</a:t>
            </a:r>
            <a:r>
              <a:rPr lang="bn-BD" sz="11500" dirty="0" smtClean="0">
                <a:latin typeface="Aharoni" pitchFamily="2" charset="-79"/>
                <a:cs typeface="NikoshBAN" pitchFamily="2" charset="0"/>
              </a:rPr>
              <a:t> </a:t>
            </a:r>
            <a:endParaRPr lang="en-US" sz="1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70000"/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students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able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to-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continuous tense.</a:t>
            </a:r>
          </a:p>
          <a:p>
            <a:pPr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structure of present continuous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tense to form sentences.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continuous tense in proper situation.</a:t>
            </a:r>
          </a:p>
          <a:p>
            <a:pPr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GIRL00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8600" y="4191000"/>
            <a:ext cx="4040188" cy="2363281"/>
          </a:xfrm>
        </p:spPr>
      </p:pic>
      <p:pic>
        <p:nvPicPr>
          <p:cNvPr id="8" name="Content Placeholder 7" descr="Farm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4041775" cy="2530739"/>
          </a:xfrm>
        </p:spPr>
      </p:pic>
      <p:pic>
        <p:nvPicPr>
          <p:cNvPr id="11" name="Content Placeholder 6" descr="C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84977"/>
            <a:ext cx="4040188" cy="2444423"/>
          </a:xfrm>
          <a:prstGeom prst="rect">
            <a:avLst/>
          </a:prstGeom>
        </p:spPr>
      </p:pic>
      <p:pic>
        <p:nvPicPr>
          <p:cNvPr id="12" name="Content Placeholder 8" descr="image_235_221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600200"/>
            <a:ext cx="4041775" cy="2590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0"/>
            <a:ext cx="3505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 cricket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685800"/>
            <a:ext cx="3505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Cultivating land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762000"/>
            <a:ext cx="3505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Planting paddy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0"/>
            <a:ext cx="3505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Drying clothes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524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1600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4191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4191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1600200"/>
            <a:ext cx="685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/>
              <a:t> 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0.02776 L -0.16667 0.26087 C -0.16667 0.36541 0.01458 0.49399 0.1625 0.49399 L 0.49167 0.49399 " pathEditMode="relative" rAng="0" ptsTypes="FfFF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03885 L -0.53333 0.382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1041 L 0.05 0.37535 C 0.05 0.5481 0.17396 0.76041 0.275 0.76041 L 0.5 0.76041 " pathEditMode="relative" rAng="0" ptsTypes="FfFF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555 L -0.54166 0.8603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68580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is she doing?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8787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</a:t>
            </a:r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writing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 descr="594SSC Exa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" r="68"/>
          <a:stretch>
            <a:fillRect/>
          </a:stretch>
        </p:blipFill>
        <p:spPr>
          <a:xfrm rot="420000">
            <a:off x="3187632" y="1154056"/>
            <a:ext cx="5193430" cy="41611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" showAsIcon="1" r:id="rId3" imgW="914400" imgH="7714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0" y="4648200"/>
            <a:ext cx="5486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What is he doing?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29600" y="2438400"/>
            <a:ext cx="685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85344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 Continuous Tense</a:t>
            </a:r>
            <a:endParaRPr lang="en-US" sz="4800" b="1" dirty="0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943600"/>
            <a:ext cx="2971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is reciting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943600"/>
            <a:ext cx="1219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5943600"/>
            <a:ext cx="457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the holy Quran.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Content Placeholder 3" descr="im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2" y="2514600"/>
            <a:ext cx="2752825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05600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 Continuous Tense</a:t>
            </a: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8787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 drying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clothes.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3GIRL0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54" r="17854"/>
          <a:stretch>
            <a:fillRect/>
          </a:stretch>
        </p:blipFill>
        <p:spPr>
          <a:xfrm rot="420000">
            <a:off x="3271478" y="1204226"/>
            <a:ext cx="5123064" cy="393192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6858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 Continuous Tense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8200" y="5638800"/>
            <a:ext cx="8077200" cy="7263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cultivating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 land.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Placeholder 5" descr="Co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58" r="14458"/>
          <a:stretch>
            <a:fillRect/>
          </a:stretch>
        </p:blipFill>
        <p:spPr>
          <a:xfrm rot="420000">
            <a:off x="3191744" y="955457"/>
            <a:ext cx="5197454" cy="442555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6858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 Continuous Tense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8200" y="5638800"/>
            <a:ext cx="8077200" cy="7263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playing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cricket.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Placeholder 16" descr="image_235_2216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5" b="205"/>
          <a:stretch>
            <a:fillRect/>
          </a:stretch>
        </p:blipFill>
        <p:spPr>
          <a:xfrm rot="420000">
            <a:off x="3173314" y="1120623"/>
            <a:ext cx="5226554" cy="4158421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1110</TotalTime>
  <Words>356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Package</vt:lpstr>
      <vt:lpstr>Welcome</vt:lpstr>
      <vt:lpstr>Introduction</vt:lpstr>
      <vt:lpstr>Objectives:</vt:lpstr>
      <vt:lpstr>Slide 4</vt:lpstr>
      <vt:lpstr>What is she doing?</vt:lpstr>
      <vt:lpstr>Slide 6</vt:lpstr>
      <vt:lpstr>Present Continuous Tense</vt:lpstr>
      <vt:lpstr>Present Continuous Tense</vt:lpstr>
      <vt:lpstr>Present Continuous Tense</vt:lpstr>
      <vt:lpstr>Present Continuous Tense</vt:lpstr>
      <vt:lpstr>Present Continuous Tense</vt:lpstr>
      <vt:lpstr>Present Continuous Tense</vt:lpstr>
      <vt:lpstr>Present Continuous Tense</vt:lpstr>
      <vt:lpstr>Is he walking? </vt:lpstr>
      <vt:lpstr>Present Continuous Tense</vt:lpstr>
      <vt:lpstr>Present Continuous Tense</vt:lpstr>
      <vt:lpstr>Correct the following sentences:</vt:lpstr>
      <vt:lpstr>Make sentences using the following clues:</vt:lpstr>
      <vt:lpstr>Make true sentences about the picture using the clues. Use am, is or are and not if necessary. </vt:lpstr>
      <vt:lpstr>Home Work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Anwarul Islam Assistant Teacher (English) Annada Government High School, Brahmanbaria</dc:title>
  <dc:creator>SMART</dc:creator>
  <cp:lastModifiedBy>ttc</cp:lastModifiedBy>
  <cp:revision>128</cp:revision>
  <dcterms:created xsi:type="dcterms:W3CDTF">2006-08-16T00:00:00Z</dcterms:created>
  <dcterms:modified xsi:type="dcterms:W3CDTF">2012-11-10T05:53:21Z</dcterms:modified>
</cp:coreProperties>
</file>